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4" r:id="rId4"/>
    <p:sldId id="271" r:id="rId5"/>
    <p:sldId id="260" r:id="rId6"/>
    <p:sldId id="261" r:id="rId7"/>
    <p:sldId id="265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01"/>
    <a:srgbClr val="000000"/>
    <a:srgbClr val="D2D2D2"/>
    <a:srgbClr val="FFFFFF"/>
    <a:srgbClr val="E6E6E6"/>
    <a:srgbClr val="1913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48" d="100"/>
          <a:sy n="48" d="100"/>
        </p:scale>
        <p:origin x="39" y="5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5C5BA-876D-4DDF-B2CA-E57DA2148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3AD532-E597-43CD-A4E2-9470042E10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76A71-3391-4D4F-A766-F3568F16F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BD641-E6B1-4057-8088-9454CCC6E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3C51A-1396-4C96-A721-84E1AFD6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832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D7F62-85F2-42A6-A7F3-F546BFC39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2C8ED-42E4-4313-8844-F5E3228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BD9BF-2AA1-404E-9505-6F690B709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661D3-6539-4CB7-A897-3AE9D8E4C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FAEAC-9BBE-4B80-AB20-FC09466E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030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8B8D2C-A908-4688-BB46-1F03EAB40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4A29F6-0855-4C1D-91DC-B7408B17D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2B40B-9194-4249-8C03-0D8174C1D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106D8-8255-4C13-81A3-BB2DF2470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EEEA5-9CAF-4BE1-A029-58F1EDDC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720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2BBC9-9E96-477D-A09B-1977C4551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A5B4F-75F5-4DBD-821D-E21216D72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B4A0E-F268-4B75-9D55-03A77A283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F8629-76A1-4F2D-BA76-A71A6226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499A2-BAD7-45A1-AE74-33A39F15F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194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5CF00-BB00-417A-9B59-ED9A61351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B8AF6-76C9-4D2A-AE64-E0766F877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96E1A-C40F-47A9-AE54-F434F3344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C19A7-CFB2-41DD-B4A0-9C7F5298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525E6-5A6F-4F9B-951C-656C80DF4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822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6CC38-4C29-41B0-A771-6CD2A6E7C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B53F5-1A55-4946-A830-2B2BB8479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8F462-03BB-4174-8247-284A67627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62A6E5-B0F3-4BE0-A09F-869D34C0A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3DAFD-EEE9-4401-9743-7C64D5DB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DCB12-6E02-45CA-877C-B5C9F2858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20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B9570-DE85-4527-B921-CA4141046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85FA0-05BB-40CF-8F22-EE54DD0DD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F0174E-830B-4BA9-9520-390B90258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A614C7-E925-4E08-BFBB-DADB8562C6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78BAF5-25CF-43F8-8720-EEBF724CA7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62F568-643F-40D1-9DBB-D8B2EC12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C338E4-F327-407B-B844-ABF65374E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F15CE3-8E09-4179-B715-7E26F26A5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55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47AD2-B494-40F3-A0AA-4C2BE59C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5BA621-7A1B-46A9-9E40-37C36B69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2CAAF2-C7C4-41DA-8B36-336D20BC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DE17-E9C6-4572-9A11-59A3B2D3C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2970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CA248C-A500-4610-B8A4-06200CF70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530FF9-5970-4DB0-9D11-432DF9D59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D2085-806E-481B-89DE-84B1DDAA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371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5D3FF-6070-4C36-8DD9-F3B69C175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0DBE3-14AF-4AE3-9827-FE6244123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55B43-A732-4161-8F4D-46BA12D80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D4573-4ECB-42C4-81E2-4FC4EA807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B504E-C965-4A87-829B-1496F200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0588D-1DC5-4925-9C7B-29F38831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5846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E35B1-4B42-4721-A534-F83E9AF6D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693E7B-71AD-42D0-A14A-51A31070D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88E80-6C2B-41F1-B63E-53815D649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AD80A-0BE2-4E32-9E78-CEE3A5E95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7FC34-7569-48AE-9500-3C8E1C7DF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16185-8FC9-4BBF-9899-B42C4B422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04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9D3987-B8FF-4CB3-B00A-22101244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F12DB-874C-4131-8465-F31CD0BEF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A8C43-814F-4D57-9351-A805AF27C4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2C02F-2C66-4BED-9094-B9A6C4A39957}" type="datetimeFigureOut">
              <a:rPr lang="de-DE" smtClean="0"/>
              <a:t>06.03.2021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1EEA0-65FA-43AA-A386-43FECF677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D0CEF-C583-4F07-AC59-4B50401BC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F8FAC-C072-49E2-826F-E443CF764AB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12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8534FF-E4A9-4C6D-8574-7810F907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31"/>
            <a:ext cx="12192000" cy="675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4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04C63C-33A6-49DE-A77A-7CC0BAB3C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35"/>
            <a:ext cx="12192000" cy="665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32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9270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455B2F-A4EC-454D-8AFB-B0C40D666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91"/>
            <a:ext cx="12192000" cy="68134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43855F-A12E-4E4B-A324-589FB94BE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24" y="4945643"/>
            <a:ext cx="2819421" cy="160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2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DA5F32-D993-4DBB-99D9-2E09C13EC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0"/>
            <a:ext cx="12192000" cy="6832779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501701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0CDE6-7684-45EF-B031-6207982EC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9"/>
            <a:ext cx="12192000" cy="684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88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C27DF5-98F3-984C-914F-D7957FC06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726" y="3942693"/>
            <a:ext cx="1092200" cy="27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967884-BA44-8544-B6C3-36583FDCEF72}"/>
              </a:ext>
            </a:extLst>
          </p:cNvPr>
          <p:cNvSpPr txBox="1"/>
          <p:nvPr/>
        </p:nvSpPr>
        <p:spPr>
          <a:xfrm>
            <a:off x="1957566" y="446009"/>
            <a:ext cx="73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>
                <a:solidFill>
                  <a:srgbClr val="942092"/>
                </a:solidFill>
              </a:rPr>
              <a:t>Type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849947-3087-C740-8607-F447DC8E9A5D}"/>
              </a:ext>
            </a:extLst>
          </p:cNvPr>
          <p:cNvSpPr txBox="1"/>
          <p:nvPr/>
        </p:nvSpPr>
        <p:spPr>
          <a:xfrm>
            <a:off x="3522428" y="446009"/>
            <a:ext cx="1348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>
                <a:solidFill>
                  <a:srgbClr val="942092"/>
                </a:solidFill>
              </a:rPr>
              <a:t>Parameter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E6AEDF-145D-0348-9195-7AF34641E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566" y="986967"/>
            <a:ext cx="1073369" cy="11601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F60BEE-EEA4-D043-8BFE-48BEC690C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076" y="2915307"/>
            <a:ext cx="584200" cy="25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65AA5F-D0A9-C440-A4CF-2203900B06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3051" y="986967"/>
            <a:ext cx="789125" cy="5260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DAC325-D4DD-144F-A6B6-9F74622F1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3651" y="3429000"/>
            <a:ext cx="4168816" cy="10273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EA869A8-5E40-6F44-9BBA-CB71973E84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7076" y="966950"/>
            <a:ext cx="825500" cy="5461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E45C445-C160-7645-93F3-909CF18BCAE8}"/>
              </a:ext>
            </a:extLst>
          </p:cNvPr>
          <p:cNvSpPr txBox="1"/>
          <p:nvPr/>
        </p:nvSpPr>
        <p:spPr>
          <a:xfrm>
            <a:off x="7311165" y="432763"/>
            <a:ext cx="1307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>
                <a:solidFill>
                  <a:srgbClr val="942092"/>
                </a:solidFill>
              </a:rPr>
              <a:t>Resource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B028EFD-4773-4A4D-AA12-1863294524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1150" y="966950"/>
            <a:ext cx="762000" cy="546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F76992-046D-564F-A75A-BAD80B38E9CD}"/>
              </a:ext>
            </a:extLst>
          </p:cNvPr>
          <p:cNvSpPr txBox="1"/>
          <p:nvPr/>
        </p:nvSpPr>
        <p:spPr>
          <a:xfrm>
            <a:off x="5201816" y="432763"/>
            <a:ext cx="110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>
                <a:solidFill>
                  <a:srgbClr val="942092"/>
                </a:solidFill>
              </a:rPr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1037217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Jäkel</dc:creator>
  <cp:lastModifiedBy>Thomas Jäkel</cp:lastModifiedBy>
  <cp:revision>17</cp:revision>
  <dcterms:created xsi:type="dcterms:W3CDTF">2021-02-07T09:59:00Z</dcterms:created>
  <dcterms:modified xsi:type="dcterms:W3CDTF">2021-03-06T10:25:44Z</dcterms:modified>
</cp:coreProperties>
</file>

<file path=docProps/thumbnail.jpeg>
</file>